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Work Sans Medium"/>
      <p:regular r:id="rId21"/>
      <p:bold r:id="rId22"/>
      <p:italic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mIIDnmi27O38y8me3NNTEjW2r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WorkSansMedium-bold.fntdata"/><Relationship Id="rId21" Type="http://schemas.openxmlformats.org/officeDocument/2006/relationships/font" Target="fonts/WorkSansMedium-regular.fntdata"/><Relationship Id="rId24" Type="http://schemas.openxmlformats.org/officeDocument/2006/relationships/font" Target="fonts/WorkSansMedium-boldItalic.fntdata"/><Relationship Id="rId23" Type="http://schemas.openxmlformats.org/officeDocument/2006/relationships/font" Target="fonts/Work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.fntdata"/><Relationship Id="rId25" Type="http://schemas.openxmlformats.org/officeDocument/2006/relationships/font" Target="fonts/WorkSansLight-regular.fntdata"/><Relationship Id="rId28" Type="http://schemas.openxmlformats.org/officeDocument/2006/relationships/font" Target="fonts/WorkSansLight-boldItalic.fntdata"/><Relationship Id="rId27" Type="http://schemas.openxmlformats.org/officeDocument/2006/relationships/font" Target="fonts/Work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3b20ac5bf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d3b20ac5bf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52d950a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152d950a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b20ac5bf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d3b20ac5b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3b20ac5bf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d3b20ac5bf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b20ac5bf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d3b20ac5b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temansote/Adso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docs.google.com/document/d/1nynei-Uw-A_uvpDJRghg73Pk6HQDakdGeps5ya7X7pg/edit?usp=drivesd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hXaj5kTBi-Ddd6CJd9Ikr1jdPTvni6pw/vi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G19QP26mDT8GkX9_Svi202UhPCOoab9R/view?usp=sharin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wUh2xH3TD0RzSDjqSmj19A9RNYc0_Azy/view?usp=drive_lin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6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890944" y="1777984"/>
            <a:ext cx="8895425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244600" y="3937050"/>
            <a:ext cx="3027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MX" sz="40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GESTOR PLUS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b20ac5bf_1_25"/>
          <p:cNvSpPr txBox="1"/>
          <p:nvPr/>
        </p:nvSpPr>
        <p:spPr>
          <a:xfrm>
            <a:off x="950054" y="6675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Encriptación de contraseña </a:t>
            </a: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d3b20ac5bf_1_25"/>
          <p:cNvCxnSpPr>
            <a:stCxn id="174" idx="1"/>
          </p:cNvCxnSpPr>
          <p:nvPr/>
        </p:nvCxnSpPr>
        <p:spPr>
          <a:xfrm flipH="1" rot="10800000">
            <a:off x="950054" y="115614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g2d3b20ac5bf_1_25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g2d3b20ac5bf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3650"/>
            <a:ext cx="11870724" cy="1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52d950a0a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2152d950a0a_0_0"/>
          <p:cNvCxnSpPr>
            <a:stCxn id="182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g2152d950a0a_0_0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152d950a0a_0_0"/>
          <p:cNvSpPr txBox="1"/>
          <p:nvPr/>
        </p:nvSpPr>
        <p:spPr>
          <a:xfrm>
            <a:off x="385625" y="3264188"/>
            <a:ext cx="52149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control de versiones es el github donde se trabaja el software este nos ayuda a mantener un control de versiones y ademas de historial sobre cambios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Stemansote/Adso (github.com)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2152d950a0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375" y="1564100"/>
            <a:ext cx="4798749" cy="38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 Alexander Barros Osuna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Cristiam Cadena </a:t>
            </a:r>
            <a:r>
              <a:rPr lang="es-MX" sz="1800"/>
              <a:t>Gutierrez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Estiven Rodriguez Vargas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Esteban Becerra Genez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3"/>
          <p:cNvCxnSpPr>
            <a:stCxn id="111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3"/>
          <p:cNvSpPr txBox="1"/>
          <p:nvPr/>
        </p:nvSpPr>
        <p:spPr>
          <a:xfrm>
            <a:off x="660800" y="1594400"/>
            <a:ext cx="52329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Gestor_plus es un software diseñado para facilitar la gestión en el área de recursos humanos,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 el software está destinado a la empresa LaFayette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abarcando la gestión de vacantes, hojas de vida, agendación de citas, ausencias, paz y salvos, horas extra, quejas y reclamos, contratos y jornadas Tiene 1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5 r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equerimientos funcionales: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iniciar sesión, registro, categorias, cargos, Vacantes, Postulaciones, Hojas de vida, Experiencia, Estudios, Ausencias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Paz y salvos, contratos, Jornadas, Horas extra, Quejas y reclamos. Estos requerimientos son administrados por diferentes usuarios según su rol los cuales existen : administrador, aspirante, empleado, recursos humanos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 plus soluciona el problema de la gestión ineficiente en el área de recursos humanos que experimenta </a:t>
            </a: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ralentización en los procesos subyacentes y pérdida de los documentos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 esta plataforma unificada y adaptable, se mejora los tiempos de respuesta y la organización de </a:t>
            </a:r>
            <a:r>
              <a:rPr lang="es-MX">
                <a:solidFill>
                  <a:schemeClr val="dk1"/>
                </a:solidFill>
                <a:highlight>
                  <a:schemeClr val="lt1"/>
                </a:highlight>
              </a:rPr>
              <a:t>documentación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aumentando la calidad y experiencia de los trabajadores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00" y="1678951"/>
            <a:ext cx="5438774" cy="48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0588972" y="6375856"/>
            <a:ext cx="69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ieee830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0" y="605925"/>
            <a:ext cx="10059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4"/>
          <p:cNvCxnSpPr>
            <a:stCxn id="120" idx="1"/>
          </p:cNvCxnSpPr>
          <p:nvPr/>
        </p:nvCxnSpPr>
        <p:spPr>
          <a:xfrm flipH="1" rot="10800000">
            <a:off x="950050" y="1118775"/>
            <a:ext cx="7062900" cy="23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775425" y="1471600"/>
            <a:ext cx="804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88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72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49700" y="5943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750" y="1782500"/>
            <a:ext cx="4572000" cy="34879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1435700" y="2426075"/>
            <a:ext cx="439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lang="es-MX">
                <a:solidFill>
                  <a:schemeClr val="dk1"/>
                </a:solidFill>
              </a:rPr>
              <a:t>Gestor_Plus le permitirá la digitalización y autogestión documental de empleados para la empresa LaFayette, agilizando el área de recursos humanos en sus labores </a:t>
            </a:r>
            <a:r>
              <a:rPr lang="es-MX">
                <a:solidFill>
                  <a:schemeClr val="dk1"/>
                </a:solidFill>
              </a:rPr>
              <a:t>diarias</a:t>
            </a:r>
            <a:r>
              <a:rPr lang="es-MX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3b20ac5bf_1_2"/>
          <p:cNvSpPr txBox="1"/>
          <p:nvPr/>
        </p:nvSpPr>
        <p:spPr>
          <a:xfrm>
            <a:off x="950054" y="6675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Script base de datos 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2d3b20ac5bf_1_2"/>
          <p:cNvCxnSpPr>
            <a:stCxn id="130" idx="1"/>
          </p:cNvCxnSpPr>
          <p:nvPr/>
        </p:nvCxnSpPr>
        <p:spPr>
          <a:xfrm flipH="1" rot="10800000">
            <a:off x="950054" y="115614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g2d3b20ac5bf_1_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g2d3b20ac5bf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00" y="1507200"/>
            <a:ext cx="8441168" cy="40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d3b20ac5bf_1_2"/>
          <p:cNvSpPr txBox="1"/>
          <p:nvPr/>
        </p:nvSpPr>
        <p:spPr>
          <a:xfrm>
            <a:off x="10271625" y="6390000"/>
            <a:ext cx="826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Script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7"/>
          <p:cNvCxnSpPr>
            <a:stCxn id="139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7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7"/>
          <p:cNvSpPr txBox="1"/>
          <p:nvPr/>
        </p:nvSpPr>
        <p:spPr>
          <a:xfrm flipH="1">
            <a:off x="10443950" y="6354300"/>
            <a:ext cx="16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modelo relacional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3844075" y="412820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01" y="1234900"/>
            <a:ext cx="7862754" cy="55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9"/>
          <p:cNvCxnSpPr>
            <a:stCxn id="149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9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50" y="1257225"/>
            <a:ext cx="9191524" cy="55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/>
        </p:nvSpPr>
        <p:spPr>
          <a:xfrm>
            <a:off x="10378800" y="6561900"/>
            <a:ext cx="1813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Diccionario de datos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b20ac5bf_1_13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Procedimientos almacenados 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2d3b20ac5bf_1_13"/>
          <p:cNvCxnSpPr>
            <a:stCxn id="158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d3b20ac5bf_1_13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g2d3b20ac5bf_1_13"/>
          <p:cNvPicPr preferRelativeResize="0"/>
          <p:nvPr/>
        </p:nvPicPr>
        <p:blipFill rotWithShape="1">
          <a:blip r:embed="rId3">
            <a:alphaModFix/>
          </a:blip>
          <a:srcRect b="15786" l="0" r="0" t="8895"/>
          <a:stretch/>
        </p:blipFill>
        <p:spPr>
          <a:xfrm>
            <a:off x="473774" y="1268151"/>
            <a:ext cx="11260399" cy="47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3b20ac5bf_1_32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g2d3b20ac5bf_1_32"/>
          <p:cNvCxnSpPr>
            <a:stCxn id="166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g2d3b20ac5bf_1_3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g2d3b20ac5bf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675" y="1679025"/>
            <a:ext cx="9660661" cy="40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2024-06-26T16:09:34Z</dcterms:created>
  <dc:creator>Carlos Andrés Herrera Mora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D5E11278EC414197AA78BF54E2ADF6EB_12</vt:lpwstr>
  </property>
  <property fmtid="{D5CDD505-2E9C-101B-9397-08002B2CF9AE}" pid="3" name="KSOProductBuildVer">
    <vt:lpwstr>1033-12.2.0.17119</vt:lpwstr>
  </property>
</Properties>
</file>